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3" r:id="rId2"/>
    <p:sldId id="314" r:id="rId3"/>
    <p:sldId id="316" r:id="rId4"/>
    <p:sldId id="317" r:id="rId5"/>
    <p:sldId id="318" r:id="rId6"/>
    <p:sldId id="319" r:id="rId7"/>
    <p:sldId id="321" r:id="rId8"/>
    <p:sldId id="320" r:id="rId9"/>
    <p:sldId id="299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2416" autoAdjust="0"/>
  </p:normalViewPr>
  <p:slideViewPr>
    <p:cSldViewPr snapToGrid="0">
      <p:cViewPr varScale="1">
        <p:scale>
          <a:sx n="120" d="100"/>
          <a:sy n="120" d="100"/>
        </p:scale>
        <p:origin x="200" y="696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89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evy/the-art-of-command-lin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3247" y="2275344"/>
            <a:ext cx="4493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5. 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命令行开发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23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90722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597537" y="3107055"/>
            <a:ext cx="2532888" cy="13180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CLI (Command Line Interface)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、为什么程序员要学习</a:t>
            </a: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cli</a:t>
            </a:r>
            <a:r>
              <a:rPr kumimoji="1" lang="zh-CN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？</a:t>
            </a:r>
            <a:endParaRPr kumimoji="1" lang="en-US" altLang="zh-CN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、</a:t>
            </a:r>
            <a:r>
              <a:rPr kumimoji="1" lang="zh-CN" altLang="en-US" sz="1100" dirty="0">
                <a:solidFill>
                  <a:schemeClr val="bg1"/>
                </a:solidFill>
              </a:rPr>
              <a:t>你可以不用，但不能不会</a:t>
            </a:r>
            <a:endParaRPr kumimoji="1" lang="en-US" altLang="zh-CN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1B49D5-78AC-E14E-8803-95B6DCB5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90" y="1266688"/>
            <a:ext cx="4767349" cy="26101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942833" y="4713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</a:rPr>
              <a:t>命令行开发</a:t>
            </a:r>
          </a:p>
        </p:txBody>
      </p:sp>
      <p:pic>
        <p:nvPicPr>
          <p:cNvPr id="6" name="图片 5" descr="图片包含 游戏机, 盒子, 砖, 桌子&#10;&#10;描述已自动生成">
            <a:extLst>
              <a:ext uri="{FF2B5EF4-FFF2-40B4-BE49-F238E27FC236}">
                <a16:creationId xmlns:a16="http://schemas.microsoft.com/office/drawing/2014/main" id="{F716309F-83D6-F841-8951-1F7C3278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47" y="1207585"/>
            <a:ext cx="1193800" cy="11811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2D423A-9CBC-584C-B7EE-D5AE84562ABA}"/>
              </a:ext>
            </a:extLst>
          </p:cNvPr>
          <p:cNvSpPr/>
          <p:nvPr/>
        </p:nvSpPr>
        <p:spPr>
          <a:xfrm>
            <a:off x="4406150" y="4333330"/>
            <a:ext cx="4341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ps -ef|grep node|awk '{print $2}'|xarg kill -9</a:t>
            </a:r>
          </a:p>
        </p:txBody>
      </p:sp>
    </p:spTree>
    <p:extLst>
      <p:ext uri="{BB962C8B-B14F-4D97-AF65-F5344CB8AC3E}">
        <p14:creationId xmlns:p14="http://schemas.microsoft.com/office/powerpoint/2010/main" val="24944739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624840" y="841772"/>
            <a:ext cx="2400300" cy="179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举几个常见的</a:t>
            </a:r>
            <a:r>
              <a:rPr kumimoji="1" lang="en-US" altLang="zh-CN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FCB42A-4FFA-5745-ADA4-8AB81681B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7" r="2" b="1514"/>
          <a:stretch/>
        </p:blipFill>
        <p:spPr>
          <a:xfrm>
            <a:off x="3701598" y="316277"/>
            <a:ext cx="1704729" cy="1004734"/>
          </a:xfrm>
          <a:prstGeom prst="rect">
            <a:avLst/>
          </a:prstGeom>
        </p:spPr>
      </p:pic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30560EED-E5A4-FD49-B00A-569CDCB60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r="4555" b="-6"/>
          <a:stretch/>
        </p:blipFill>
        <p:spPr>
          <a:xfrm>
            <a:off x="3766483" y="1966725"/>
            <a:ext cx="1572169" cy="11593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D96CE5-19C5-E046-8B21-9AAC44C9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10" y="426558"/>
            <a:ext cx="2997729" cy="168434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06EACED-056E-E340-A49F-3847E377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08" y="3701052"/>
            <a:ext cx="1159002" cy="1159002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6" y="0"/>
            <a:ext cx="0" cy="51435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1671577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47995" y="2571750"/>
            <a:ext cx="349758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220" y="3426151"/>
            <a:ext cx="215777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BB30EA7-FEC0-5045-B424-634C5E9141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84" r="9800" b="-4"/>
          <a:stretch/>
        </p:blipFill>
        <p:spPr>
          <a:xfrm>
            <a:off x="5909310" y="3046680"/>
            <a:ext cx="2997729" cy="15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31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Hello </a:t>
            </a:r>
            <a:r>
              <a:rPr kumimoji="1" lang="en-US" altLang="zh-CN" dirty="0" err="1"/>
              <a:t>Cli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35FB15-CCBC-014C-B986-373A2DCD5BB8}"/>
              </a:ext>
            </a:extLst>
          </p:cNvPr>
          <p:cNvSpPr txBox="1"/>
          <p:nvPr/>
        </p:nvSpPr>
        <p:spPr>
          <a:xfrm>
            <a:off x="1020726" y="1286540"/>
            <a:ext cx="7006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sharpbang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bin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env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argv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、路径</a:t>
            </a:r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npm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28324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讲几个</a:t>
            </a:r>
            <a:r>
              <a:rPr kumimoji="1" lang="en-US" altLang="zh-CN" dirty="0" err="1"/>
              <a:t>npm</a:t>
            </a:r>
            <a:r>
              <a:rPr kumimoji="1" lang="zh-CN" altLang="en-US" dirty="0"/>
              <a:t>上</a:t>
            </a:r>
            <a:r>
              <a:rPr kumimoji="1" lang="en-US" altLang="zh-CN" dirty="0"/>
              <a:t>cli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3140D70-5682-CC44-8EE9-56C43BB8C437}"/>
              </a:ext>
            </a:extLst>
          </p:cNvPr>
          <p:cNvSpPr/>
          <p:nvPr/>
        </p:nvSpPr>
        <p:spPr>
          <a:xfrm>
            <a:off x="1213673" y="1506348"/>
            <a:ext cx="942298" cy="1386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je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B5E869E-EFAB-2C4E-8195-F122E2E889D0}"/>
              </a:ext>
            </a:extLst>
          </p:cNvPr>
          <p:cNvSpPr/>
          <p:nvPr/>
        </p:nvSpPr>
        <p:spPr>
          <a:xfrm>
            <a:off x="3589155" y="1506348"/>
            <a:ext cx="1386914" cy="1386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git</a:t>
            </a:r>
            <a:r>
              <a:rPr kumimoji="1" lang="zh-CN" altLang="en-US"/>
              <a:t> </a:t>
            </a:r>
            <a:r>
              <a:rPr kumimoji="1" lang="en-US" altLang="zh-CN"/>
              <a:t>open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76D9B15-56AB-8B45-A3F1-F9B8A3FF7245}"/>
              </a:ext>
            </a:extLst>
          </p:cNvPr>
          <p:cNvSpPr/>
          <p:nvPr/>
        </p:nvSpPr>
        <p:spPr>
          <a:xfrm>
            <a:off x="6224695" y="1572578"/>
            <a:ext cx="1585455" cy="1386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lazyclone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261799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B558043-7558-4843-83A1-8CE04D917716}"/>
              </a:ext>
            </a:extLst>
          </p:cNvPr>
          <p:cNvSpPr txBox="1"/>
          <p:nvPr/>
        </p:nvSpPr>
        <p:spPr>
          <a:xfrm>
            <a:off x="754912" y="489098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常见模块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AE8CFF-A57D-0B4E-B2CC-6FAAB9198075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commander.js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yargs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clipanion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106501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课后作业：实现</a:t>
            </a: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8C769B-8C4C-074A-8C68-346F785D5A22}"/>
              </a:ext>
            </a:extLst>
          </p:cNvPr>
          <p:cNvSpPr txBox="1"/>
          <p:nvPr/>
        </p:nvSpPr>
        <p:spPr>
          <a:xfrm>
            <a:off x="680515" y="1511460"/>
            <a:ext cx="2721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bin</a:t>
            </a:r>
            <a:r>
              <a:rPr kumimoji="1" lang="zh-CN" altLang="en-US" dirty="0"/>
              <a:t>上</a:t>
            </a:r>
            <a:r>
              <a:rPr kumimoji="1" lang="en-US" altLang="zh-CN" dirty="0" err="1"/>
              <a:t>gitopen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命令获取用户名和仓库名，拼成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可访问地址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、通过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命令打开</a:t>
            </a:r>
            <a:endParaRPr kumimoji="1" lang="en-US" altLang="zh-CN" dirty="0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4AE6D05E-5952-DE4D-9671-7124B7A8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52" y="1390433"/>
            <a:ext cx="5575300" cy="1968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76113E-CE96-004C-ABCF-A36F00AA0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1" y="4011963"/>
            <a:ext cx="8559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9921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2284026" y="1532747"/>
            <a:ext cx="4578895" cy="15232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zh-CN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不放过每个学习机会</a:t>
            </a:r>
            <a:endParaRPr kumimoji="1" lang="en-US" altLang="zh-CN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D2279A-B293-314F-8227-3CB332D181DA}"/>
              </a:ext>
            </a:extLst>
          </p:cNvPr>
          <p:cNvSpPr/>
          <p:nvPr/>
        </p:nvSpPr>
        <p:spPr>
          <a:xfrm>
            <a:off x="2284026" y="4774168"/>
            <a:ext cx="4905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" altLang="zh-CN" dirty="0">
                <a:hlinkClick r:id="rId3"/>
              </a:rPr>
              <a:t>https://github.com/jlevy/the-art-of-command-line</a:t>
            </a:r>
            <a:endParaRPr lang="zh-CN" alt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8642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Macintosh PowerPoint</Application>
  <PresentationFormat>全屏显示(16:9)</PresentationFormat>
  <Paragraphs>36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黑体</vt:lpstr>
      <vt:lpstr>微软雅黑</vt:lpstr>
      <vt:lpstr>Arial</vt:lpstr>
      <vt:lpstr>Calibri</vt:lpstr>
      <vt:lpstr>Helvetica Neue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sang shilong</dc:creator>
  <cp:lastModifiedBy>sang shilong</cp:lastModifiedBy>
  <cp:revision>1</cp:revision>
  <dcterms:created xsi:type="dcterms:W3CDTF">2020-03-18T00:56:33Z</dcterms:created>
  <dcterms:modified xsi:type="dcterms:W3CDTF">2020-03-18T00:57:05Z</dcterms:modified>
</cp:coreProperties>
</file>